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89" r:id="rId2"/>
    <p:sldId id="642" r:id="rId3"/>
    <p:sldId id="637" r:id="rId4"/>
    <p:sldId id="645" r:id="rId5"/>
    <p:sldId id="643" r:id="rId6"/>
    <p:sldId id="640" r:id="rId7"/>
    <p:sldId id="644" r:id="rId8"/>
    <p:sldId id="638" r:id="rId9"/>
    <p:sldId id="635" r:id="rId10"/>
    <p:sldId id="636"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FF79"/>
    <a:srgbClr val="B7FFB7"/>
    <a:srgbClr val="C5FFC5"/>
    <a:srgbClr val="99FF99"/>
    <a:srgbClr val="66FF99"/>
    <a:srgbClr val="006600"/>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64" autoAdjust="0"/>
    <p:restoredTop sz="94660"/>
  </p:normalViewPr>
  <p:slideViewPr>
    <p:cSldViewPr snapToGrid="0">
      <p:cViewPr varScale="1">
        <p:scale>
          <a:sx n="87" d="100"/>
          <a:sy n="87" d="100"/>
        </p:scale>
        <p:origin x="228" y="9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0C236-36CE-4F1C-B26D-A0C7C717F5AC}" type="datetimeFigureOut">
              <a:rPr lang="de-DE" smtClean="0"/>
              <a:t>12.04.2025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17BF8-5FFD-4586-AAB7-04403A7282B7}" type="slidenum">
              <a:rPr lang="de-DE" smtClean="0"/>
              <a:t>‹Nr.›</a:t>
            </a:fld>
            <a:endParaRPr lang="de-DE"/>
          </a:p>
        </p:txBody>
      </p:sp>
    </p:spTree>
    <p:extLst>
      <p:ext uri="{BB962C8B-B14F-4D97-AF65-F5344CB8AC3E}">
        <p14:creationId xmlns:p14="http://schemas.microsoft.com/office/powerpoint/2010/main" val="26535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elfolie">
    <p:spTree>
      <p:nvGrpSpPr>
        <p:cNvPr id="1" name=""/>
        <p:cNvGrpSpPr/>
        <p:nvPr/>
      </p:nvGrpSpPr>
      <p:grpSpPr>
        <a:xfrm>
          <a:off x="0" y="0"/>
          <a:ext cx="0" cy="0"/>
          <a:chOff x="0" y="0"/>
          <a:chExt cx="0" cy="0"/>
        </a:xfrm>
      </p:grpSpPr>
      <p:sp>
        <p:nvSpPr>
          <p:cNvPr id="300034" name="Rectangle 2"/>
          <p:cNvSpPr>
            <a:spLocks noGrp="1" noChangeArrowheads="1"/>
          </p:cNvSpPr>
          <p:nvPr>
            <p:ph type="ctrTitle" sz="quarter"/>
          </p:nvPr>
        </p:nvSpPr>
        <p:spPr>
          <a:xfrm>
            <a:off x="914400" y="1676400"/>
            <a:ext cx="10363200" cy="1828800"/>
          </a:xfrm>
        </p:spPr>
        <p:txBody>
          <a:bodyPr/>
          <a:lstStyle>
            <a:lvl1pPr>
              <a:defRPr/>
            </a:lvl1pPr>
          </a:lstStyle>
          <a:p>
            <a:r>
              <a:rPr lang="de-DE"/>
              <a:t>Titelmasterformat durch Klicken bearbeiten</a:t>
            </a:r>
          </a:p>
        </p:txBody>
      </p:sp>
      <p:sp>
        <p:nvSpPr>
          <p:cNvPr id="300035"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de-DE"/>
              <a:t>Formatvorlage des Untertitelmasters durch Klicken bearbeiten</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506F7F-8C93-4C7F-A535-68B599150187}"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3568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B128CA-3323-4817-AF85-9FC20B8B1F3F}"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288253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381000"/>
            <a:ext cx="2743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381000"/>
            <a:ext cx="8026400"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FCA97B-E132-4B83-9518-AFF36027EAFE}"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68525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381000"/>
            <a:ext cx="10972800" cy="1371600"/>
          </a:xfrm>
        </p:spPr>
        <p:txBody>
          <a:bodyPr/>
          <a:lstStyle/>
          <a:p>
            <a:r>
              <a:rPr lang="de-DE"/>
              <a:t>Titelmasterformat durch Klicken bearbeiten</a:t>
            </a:r>
          </a:p>
        </p:txBody>
      </p:sp>
      <p:sp>
        <p:nvSpPr>
          <p:cNvPr id="3" name="Textplatzhalter 2"/>
          <p:cNvSpPr>
            <a:spLocks noGrp="1"/>
          </p:cNvSpPr>
          <p:nvPr>
            <p:ph type="body" sz="half" idx="1"/>
          </p:nvPr>
        </p:nvSpPr>
        <p:spPr>
          <a:xfrm>
            <a:off x="609600" y="1981200"/>
            <a:ext cx="53848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3848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16EA68-2A30-4BF2-8D65-4570A6562156}"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403604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4C8CF2-EDB0-4F3A-B302-121CDA2CF9B2}"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3114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5ECA06-2277-4086-A625-CB92D400F65C}"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310005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7CC6BF-94F5-4742-BBE9-7249812C3EF3}"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99907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66FA06-253B-4195-B882-69ED26760446}"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9121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C95DB1-B200-449F-B3FF-8FE846B1B76A}"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72834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3C1C94-D697-4062-AC39-E30BE5570E2B}"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83521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0A5726-9F94-4EDA-B89B-80B429D55254}"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111296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8B503D-51FA-4FA7-B98F-D19A6CA939F0}"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273851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70C0"/>
            </a:gs>
            <a:gs pos="15000">
              <a:schemeClr val="bg1"/>
            </a:gs>
            <a:gs pos="1087">
              <a:srgbClr val="0070C0"/>
            </a:gs>
            <a:gs pos="86000">
              <a:schemeClr val="bg1"/>
            </a:gs>
          </a:gsLst>
          <a:lin ang="5400000" scaled="0"/>
          <a:tileRect/>
        </a:gra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99011"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9901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29901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29901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A3A5358-4550-4E73-BD5B-63D0E95B5A89}" type="slidenum">
              <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122171126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9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9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9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9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p:tmplLst>
          <p:tmpl lvl="1">
            <p:tnLst>
              <p:par>
                <p:cTn presetID="1" presetClass="entr" presetSubtype="0" fill="hold" nodeType="clickEffect">
                  <p:stCondLst>
                    <p:cond delay="0"/>
                  </p:stCondLst>
                  <p:childTnLst>
                    <p:set>
                      <p:cBhvr>
                        <p:cTn dur="1" fill="hold">
                          <p:stCondLst>
                            <p:cond delay="0"/>
                          </p:stCondLst>
                        </p:cTn>
                        <p:tgtEl>
                          <p:spTgt spid="2990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9901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9901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9901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99011"/>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ie Taufe - Was ist das?">
            <a:extLst>
              <a:ext uri="{FF2B5EF4-FFF2-40B4-BE49-F238E27FC236}">
                <a16:creationId xmlns:a16="http://schemas.microsoft.com/office/drawing/2014/main" id="{1EADB5FF-8AB3-5BAF-FAF6-EB938D62CB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43000" contrast="40000"/>
                    </a14:imgEffect>
                  </a14:imgLayer>
                </a14:imgProps>
              </a:ext>
              <a:ext uri="{28A0092B-C50C-407E-A947-70E740481C1C}">
                <a14:useLocalDpi xmlns:a14="http://schemas.microsoft.com/office/drawing/2010/main" val="0"/>
              </a:ext>
            </a:extLst>
          </a:blip>
          <a:srcRect/>
          <a:stretch>
            <a:fillRect/>
          </a:stretch>
        </p:blipFill>
        <p:spPr bwMode="auto">
          <a:xfrm>
            <a:off x="-1" y="275421"/>
            <a:ext cx="12165629" cy="6323683"/>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a:extLst>
              <a:ext uri="{FF2B5EF4-FFF2-40B4-BE49-F238E27FC236}">
                <a16:creationId xmlns:a16="http://schemas.microsoft.com/office/drawing/2014/main" id="{1962F05E-8BD4-2DFB-550A-2EABA280713F}"/>
              </a:ext>
            </a:extLst>
          </p:cNvPr>
          <p:cNvSpPr>
            <a:spLocks noGrp="1"/>
          </p:cNvSpPr>
          <p:nvPr>
            <p:ph type="ctrTitle" sz="quarter"/>
          </p:nvPr>
        </p:nvSpPr>
        <p:spPr>
          <a:xfrm>
            <a:off x="914400" y="2192984"/>
            <a:ext cx="6825344" cy="1828800"/>
          </a:xfrm>
        </p:spPr>
        <p:txBody>
          <a:bodyPr/>
          <a:lstStyle/>
          <a:p>
            <a:pPr algn="l"/>
            <a:br>
              <a:rPr lang="de-DE" sz="5400" dirty="0">
                <a:solidFill>
                  <a:srgbClr val="FFFFCC"/>
                </a:solidFill>
              </a:rPr>
            </a:br>
            <a:br>
              <a:rPr lang="de-DE" sz="5400" dirty="0">
                <a:solidFill>
                  <a:srgbClr val="FFFFCC"/>
                </a:solidFill>
              </a:rPr>
            </a:br>
            <a:r>
              <a:rPr lang="de-DE" sz="8000" dirty="0">
                <a:solidFill>
                  <a:srgbClr val="FFFFCC"/>
                </a:solidFill>
              </a:rPr>
              <a:t>Taufe - </a:t>
            </a:r>
            <a:br>
              <a:rPr lang="de-DE" sz="5400" dirty="0">
                <a:solidFill>
                  <a:srgbClr val="FFFFCC"/>
                </a:solidFill>
              </a:rPr>
            </a:br>
            <a:r>
              <a:rPr lang="de-DE" sz="5400" dirty="0">
                <a:solidFill>
                  <a:srgbClr val="FFFFCC"/>
                </a:solidFill>
              </a:rPr>
              <a:t>Ein Fest des Lebens!</a:t>
            </a:r>
            <a:br>
              <a:rPr lang="de-DE" sz="6600" dirty="0">
                <a:solidFill>
                  <a:srgbClr val="FFFFCC"/>
                </a:solidFill>
                <a:latin typeface="Kristen ITC" panose="03050502040202030202" pitchFamily="66" charset="0"/>
              </a:rPr>
            </a:br>
            <a:br>
              <a:rPr lang="de-DE" dirty="0">
                <a:solidFill>
                  <a:srgbClr val="FFFFCC"/>
                </a:solidFill>
              </a:rPr>
            </a:br>
            <a:br>
              <a:rPr lang="de-DE" sz="8000" dirty="0">
                <a:solidFill>
                  <a:srgbClr val="FFFFCC"/>
                </a:solidFill>
              </a:rPr>
            </a:br>
            <a:endParaRPr lang="de-DE" sz="4800" dirty="0"/>
          </a:p>
        </p:txBody>
      </p:sp>
      <p:sp>
        <p:nvSpPr>
          <p:cNvPr id="3" name="Inhaltsplatzhalter 2">
            <a:extLst>
              <a:ext uri="{FF2B5EF4-FFF2-40B4-BE49-F238E27FC236}">
                <a16:creationId xmlns:a16="http://schemas.microsoft.com/office/drawing/2014/main" id="{149CD967-F4C8-BCD8-EFA9-6789BF04FF16}"/>
              </a:ext>
            </a:extLst>
          </p:cNvPr>
          <p:cNvSpPr>
            <a:spLocks noGrp="1"/>
          </p:cNvSpPr>
          <p:nvPr>
            <p:ph type="subTitle" sz="quarter" idx="1"/>
          </p:nvPr>
        </p:nvSpPr>
        <p:spPr>
          <a:xfrm>
            <a:off x="4113362" y="5074448"/>
            <a:ext cx="3965275" cy="1277713"/>
          </a:xfrm>
        </p:spPr>
        <p:txBody>
          <a:bodyPr/>
          <a:lstStyle/>
          <a:p>
            <a:endParaRPr lang="de-DE" dirty="0"/>
          </a:p>
        </p:txBody>
      </p:sp>
    </p:spTree>
    <p:extLst>
      <p:ext uri="{BB962C8B-B14F-4D97-AF65-F5344CB8AC3E}">
        <p14:creationId xmlns:p14="http://schemas.microsoft.com/office/powerpoint/2010/main" val="312042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E2767-7A49-E7AC-1445-A087E586B8C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6AD1AFF4-3322-ABD3-D952-EA0CE1B555FB}"/>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3089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9F06971-20C4-8DFE-DBF5-CD56AF4D30F8}"/>
              </a:ext>
            </a:extLst>
          </p:cNvPr>
          <p:cNvSpPr>
            <a:spLocks noGrp="1"/>
          </p:cNvSpPr>
          <p:nvPr>
            <p:ph type="title"/>
          </p:nvPr>
        </p:nvSpPr>
        <p:spPr>
          <a:xfrm>
            <a:off x="609600" y="381000"/>
            <a:ext cx="10972800" cy="632807"/>
          </a:xfrm>
        </p:spPr>
        <p:txBody>
          <a:bodyPr/>
          <a:lstStyle/>
          <a:p>
            <a:endParaRPr lang="de-DE" dirty="0"/>
          </a:p>
        </p:txBody>
      </p:sp>
      <p:sp>
        <p:nvSpPr>
          <p:cNvPr id="5" name="Inhaltsplatzhalter 4">
            <a:extLst>
              <a:ext uri="{FF2B5EF4-FFF2-40B4-BE49-F238E27FC236}">
                <a16:creationId xmlns:a16="http://schemas.microsoft.com/office/drawing/2014/main" id="{11668F8B-1EA4-60F4-97C1-3D8DDC434585}"/>
              </a:ext>
            </a:extLst>
          </p:cNvPr>
          <p:cNvSpPr>
            <a:spLocks noGrp="1"/>
          </p:cNvSpPr>
          <p:nvPr>
            <p:ph sz="half" idx="1"/>
          </p:nvPr>
        </p:nvSpPr>
        <p:spPr>
          <a:xfrm>
            <a:off x="609600" y="1012226"/>
            <a:ext cx="6581967" cy="4114800"/>
          </a:xfrm>
        </p:spPr>
        <p:txBody>
          <a:bodyPr>
            <a:normAutofit fontScale="92500" lnSpcReduction="10000"/>
          </a:bodyPr>
          <a:lstStyle/>
          <a:p>
            <a:pPr marL="0" indent="0">
              <a:buNone/>
            </a:pPr>
            <a:r>
              <a:rPr lang="de-DE" dirty="0"/>
              <a:t>In ihm (Christus) seid ihr auch beschnitten worden mit einer Beschneidung, die nicht mit Händen geschieht, als ihr nämlich euer fleischliches Wesen ablegtet in der Beschneidung durch Christus.</a:t>
            </a:r>
          </a:p>
          <a:p>
            <a:pPr marL="0" indent="0">
              <a:buNone/>
            </a:pPr>
            <a:r>
              <a:rPr lang="de-DE" dirty="0"/>
              <a:t>Mit ihm seid ihr begraben worden durch   die Taufe; mit ihm seid ihr auch </a:t>
            </a:r>
            <a:r>
              <a:rPr lang="de-DE" dirty="0" err="1"/>
              <a:t>aufer</a:t>
            </a:r>
            <a:r>
              <a:rPr lang="de-DE" dirty="0"/>
              <a:t>- standen durch den Glauben aus der Kraft Gottes, der ihn auferweckt hat von den Toten.</a:t>
            </a:r>
          </a:p>
          <a:p>
            <a:pPr marL="914400" lvl="2" indent="0">
              <a:buNone/>
            </a:pPr>
            <a:r>
              <a:rPr lang="de-DE" dirty="0"/>
              <a:t>			(Kolosser 2, 11-12)</a:t>
            </a:r>
          </a:p>
          <a:p>
            <a:endParaRPr lang="de-DE" dirty="0"/>
          </a:p>
        </p:txBody>
      </p:sp>
      <p:sp>
        <p:nvSpPr>
          <p:cNvPr id="8" name="Inhaltsplatzhalter 7">
            <a:extLst>
              <a:ext uri="{FF2B5EF4-FFF2-40B4-BE49-F238E27FC236}">
                <a16:creationId xmlns:a16="http://schemas.microsoft.com/office/drawing/2014/main" id="{C9B866BA-6167-ED32-8CD9-30F9CB66D578}"/>
              </a:ext>
            </a:extLst>
          </p:cNvPr>
          <p:cNvSpPr>
            <a:spLocks noGrp="1"/>
          </p:cNvSpPr>
          <p:nvPr>
            <p:ph sz="half" idx="2"/>
          </p:nvPr>
        </p:nvSpPr>
        <p:spPr>
          <a:xfrm>
            <a:off x="8097398" y="1981200"/>
            <a:ext cx="3485002" cy="4114800"/>
          </a:xfrm>
        </p:spPr>
        <p:txBody>
          <a:bodyPr/>
          <a:lstStyle/>
          <a:p>
            <a:endParaRPr lang="de-DE" dirty="0"/>
          </a:p>
        </p:txBody>
      </p:sp>
      <p:pic>
        <p:nvPicPr>
          <p:cNvPr id="9" name="Picture 4" descr="Die Taufe - Was ist das?">
            <a:extLst>
              <a:ext uri="{FF2B5EF4-FFF2-40B4-BE49-F238E27FC236}">
                <a16:creationId xmlns:a16="http://schemas.microsoft.com/office/drawing/2014/main" id="{2EA2E5E0-688F-B822-A91B-3AE4B8E81DE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20000" contrast="40000"/>
                    </a14:imgEffect>
                  </a14:imgLayer>
                </a14:imgProps>
              </a:ext>
              <a:ext uri="{28A0092B-C50C-407E-A947-70E740481C1C}">
                <a14:useLocalDpi xmlns:a14="http://schemas.microsoft.com/office/drawing/2010/main" val="0"/>
              </a:ext>
            </a:extLst>
          </a:blip>
          <a:srcRect l="14525" r="27668" b="2372"/>
          <a:stretch/>
        </p:blipFill>
        <p:spPr bwMode="auto">
          <a:xfrm>
            <a:off x="7092528" y="1013807"/>
            <a:ext cx="5084619" cy="483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0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D231B40-C658-8F2F-DCFE-070D2550639E}"/>
              </a:ext>
            </a:extLst>
          </p:cNvPr>
          <p:cNvSpPr>
            <a:spLocks noGrp="1"/>
          </p:cNvSpPr>
          <p:nvPr>
            <p:ph type="title"/>
          </p:nvPr>
        </p:nvSpPr>
        <p:spPr>
          <a:xfrm>
            <a:off x="609600" y="381000"/>
            <a:ext cx="10972800" cy="522383"/>
          </a:xfrm>
        </p:spPr>
        <p:txBody>
          <a:bodyPr/>
          <a:lstStyle/>
          <a:p>
            <a:endParaRPr lang="de-DE" dirty="0"/>
          </a:p>
        </p:txBody>
      </p:sp>
      <p:sp>
        <p:nvSpPr>
          <p:cNvPr id="3" name="Inhaltsplatzhalter 2">
            <a:extLst>
              <a:ext uri="{FF2B5EF4-FFF2-40B4-BE49-F238E27FC236}">
                <a16:creationId xmlns:a16="http://schemas.microsoft.com/office/drawing/2014/main" id="{0A1C22D4-177A-70E4-DAC8-2A63D2DF0EAE}"/>
              </a:ext>
            </a:extLst>
          </p:cNvPr>
          <p:cNvSpPr>
            <a:spLocks noGrp="1"/>
          </p:cNvSpPr>
          <p:nvPr>
            <p:ph sz="half" idx="1"/>
          </p:nvPr>
        </p:nvSpPr>
        <p:spPr>
          <a:xfrm>
            <a:off x="609600" y="903383"/>
            <a:ext cx="6220691" cy="4114800"/>
          </a:xfrm>
        </p:spPr>
        <p:txBody>
          <a:bodyPr/>
          <a:lstStyle/>
          <a:p>
            <a:pPr marL="0" indent="0" algn="ctr">
              <a:buNone/>
            </a:pPr>
            <a:r>
              <a:rPr lang="de-DE" sz="3600" dirty="0"/>
              <a:t>Beschneidung durch Christus</a:t>
            </a:r>
          </a:p>
          <a:p>
            <a:pPr marL="0" indent="0" algn="ctr">
              <a:buNone/>
            </a:pPr>
            <a:r>
              <a:rPr lang="de-DE" sz="5400" dirty="0">
                <a:solidFill>
                  <a:srgbClr val="FFFF99"/>
                </a:solidFill>
              </a:rPr>
              <a:t>???</a:t>
            </a:r>
          </a:p>
          <a:p>
            <a:pPr marL="0" indent="0" algn="ctr">
              <a:buNone/>
            </a:pPr>
            <a:endParaRPr lang="de-DE" sz="500" dirty="0">
              <a:solidFill>
                <a:srgbClr val="FFFF99"/>
              </a:solidFill>
            </a:endParaRPr>
          </a:p>
          <a:p>
            <a:pPr marL="0" indent="0" algn="ctr">
              <a:buNone/>
            </a:pPr>
            <a:r>
              <a:rPr lang="de-DE" dirty="0">
                <a:effectLst/>
              </a:rPr>
              <a:t>Worauf es nämlich ankommt, ist weder Beschnittensein noch Unbeschnittensein. Entscheidend ist nur eins: ein neues Geschöpf zu sein!</a:t>
            </a:r>
            <a:endParaRPr lang="de-DE" sz="2000" dirty="0">
              <a:solidFill>
                <a:srgbClr val="FFFF99"/>
              </a:solidFill>
              <a:effectLst/>
            </a:endParaRPr>
          </a:p>
          <a:p>
            <a:pPr marL="0" indent="0" algn="ctr">
              <a:buNone/>
            </a:pPr>
            <a:r>
              <a:rPr lang="de-DE" sz="2000" dirty="0">
                <a:solidFill>
                  <a:srgbClr val="FFFF99"/>
                </a:solidFill>
                <a:effectLst/>
              </a:rPr>
              <a:t>Galater 6,15 (NGÜ)</a:t>
            </a:r>
            <a:endParaRPr lang="de-DE" sz="2000" dirty="0">
              <a:solidFill>
                <a:srgbClr val="FFFF99"/>
              </a:solidFill>
            </a:endParaRPr>
          </a:p>
        </p:txBody>
      </p:sp>
      <p:sp>
        <p:nvSpPr>
          <p:cNvPr id="7" name="Inhaltsplatzhalter 6">
            <a:extLst>
              <a:ext uri="{FF2B5EF4-FFF2-40B4-BE49-F238E27FC236}">
                <a16:creationId xmlns:a16="http://schemas.microsoft.com/office/drawing/2014/main" id="{53935C6D-42B7-23F5-3BFD-F764318E6F05}"/>
              </a:ext>
            </a:extLst>
          </p:cNvPr>
          <p:cNvSpPr>
            <a:spLocks noGrp="1"/>
          </p:cNvSpPr>
          <p:nvPr>
            <p:ph sz="half" idx="2"/>
          </p:nvPr>
        </p:nvSpPr>
        <p:spPr>
          <a:xfrm>
            <a:off x="8603672" y="1981200"/>
            <a:ext cx="2978727" cy="4114800"/>
          </a:xfrm>
        </p:spPr>
        <p:txBody>
          <a:bodyPr/>
          <a:lstStyle/>
          <a:p>
            <a:endParaRPr lang="de-DE" dirty="0"/>
          </a:p>
        </p:txBody>
      </p:sp>
      <p:pic>
        <p:nvPicPr>
          <p:cNvPr id="5" name="Picture 4" descr="Die Taufe - Was ist das?">
            <a:extLst>
              <a:ext uri="{FF2B5EF4-FFF2-40B4-BE49-F238E27FC236}">
                <a16:creationId xmlns:a16="http://schemas.microsoft.com/office/drawing/2014/main" id="{2D755EAA-6B4B-1F28-A049-CE383658BA2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20000" contrast="40000"/>
                    </a14:imgEffect>
                  </a14:imgLayer>
                </a14:imgProps>
              </a:ext>
              <a:ext uri="{28A0092B-C50C-407E-A947-70E740481C1C}">
                <a14:useLocalDpi xmlns:a14="http://schemas.microsoft.com/office/drawing/2010/main" val="0"/>
              </a:ext>
            </a:extLst>
          </a:blip>
          <a:srcRect l="14525" r="27668" b="2372"/>
          <a:stretch/>
        </p:blipFill>
        <p:spPr bwMode="auto">
          <a:xfrm>
            <a:off x="6927273" y="1013807"/>
            <a:ext cx="5084619" cy="483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2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A9776-51F4-D688-16CF-B056209BF5C3}"/>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47DF7F0C-A020-C41C-03D2-F45CA9FAB878}"/>
              </a:ext>
            </a:extLst>
          </p:cNvPr>
          <p:cNvSpPr>
            <a:spLocks noGrp="1"/>
          </p:cNvSpPr>
          <p:nvPr>
            <p:ph type="title"/>
          </p:nvPr>
        </p:nvSpPr>
        <p:spPr>
          <a:xfrm>
            <a:off x="609600" y="381000"/>
            <a:ext cx="10972800" cy="522383"/>
          </a:xfrm>
        </p:spPr>
        <p:txBody>
          <a:bodyPr/>
          <a:lstStyle/>
          <a:p>
            <a:endParaRPr lang="de-DE" dirty="0"/>
          </a:p>
        </p:txBody>
      </p:sp>
      <p:sp>
        <p:nvSpPr>
          <p:cNvPr id="3" name="Inhaltsplatzhalter 2">
            <a:extLst>
              <a:ext uri="{FF2B5EF4-FFF2-40B4-BE49-F238E27FC236}">
                <a16:creationId xmlns:a16="http://schemas.microsoft.com/office/drawing/2014/main" id="{7B8A06E7-65E0-9243-E1E8-8F8F64825C15}"/>
              </a:ext>
            </a:extLst>
          </p:cNvPr>
          <p:cNvSpPr>
            <a:spLocks noGrp="1"/>
          </p:cNvSpPr>
          <p:nvPr>
            <p:ph sz="half" idx="1"/>
          </p:nvPr>
        </p:nvSpPr>
        <p:spPr>
          <a:xfrm>
            <a:off x="609600" y="903383"/>
            <a:ext cx="6220691" cy="4114800"/>
          </a:xfrm>
        </p:spPr>
        <p:txBody>
          <a:bodyPr/>
          <a:lstStyle/>
          <a:p>
            <a:pPr marL="0" indent="0" algn="ctr">
              <a:buNone/>
            </a:pPr>
            <a:r>
              <a:rPr lang="de-DE" sz="3600" dirty="0"/>
              <a:t>Beschneidung durch Christus:</a:t>
            </a:r>
            <a:endParaRPr lang="de-DE" sz="2000" dirty="0">
              <a:solidFill>
                <a:srgbClr val="FFFF99"/>
              </a:solidFill>
            </a:endParaRPr>
          </a:p>
          <a:p>
            <a:pPr marL="0" indent="0" algn="ctr">
              <a:buNone/>
            </a:pPr>
            <a:endParaRPr lang="de-DE" sz="1400" dirty="0">
              <a:solidFill>
                <a:srgbClr val="FFFF99"/>
              </a:solidFill>
            </a:endParaRPr>
          </a:p>
          <a:p>
            <a:pPr marL="0" indent="0" algn="ctr">
              <a:buNone/>
            </a:pPr>
            <a:r>
              <a:rPr lang="de-DE" sz="4000" dirty="0">
                <a:solidFill>
                  <a:srgbClr val="FFFF99"/>
                </a:solidFill>
              </a:rPr>
              <a:t>Das neue Leben, das Jesus schenkt</a:t>
            </a:r>
            <a:endParaRPr lang="de-DE" sz="3200" dirty="0"/>
          </a:p>
        </p:txBody>
      </p:sp>
      <p:sp>
        <p:nvSpPr>
          <p:cNvPr id="7" name="Inhaltsplatzhalter 6">
            <a:extLst>
              <a:ext uri="{FF2B5EF4-FFF2-40B4-BE49-F238E27FC236}">
                <a16:creationId xmlns:a16="http://schemas.microsoft.com/office/drawing/2014/main" id="{68D04475-7FC2-849A-909C-C5B2603FCCC7}"/>
              </a:ext>
            </a:extLst>
          </p:cNvPr>
          <p:cNvSpPr>
            <a:spLocks noGrp="1"/>
          </p:cNvSpPr>
          <p:nvPr>
            <p:ph sz="half" idx="2"/>
          </p:nvPr>
        </p:nvSpPr>
        <p:spPr>
          <a:xfrm>
            <a:off x="8603672" y="1981200"/>
            <a:ext cx="2978727" cy="4114800"/>
          </a:xfrm>
        </p:spPr>
        <p:txBody>
          <a:bodyPr/>
          <a:lstStyle/>
          <a:p>
            <a:endParaRPr lang="de-DE" dirty="0"/>
          </a:p>
        </p:txBody>
      </p:sp>
      <p:pic>
        <p:nvPicPr>
          <p:cNvPr id="5" name="Picture 4" descr="Die Taufe - Was ist das?">
            <a:extLst>
              <a:ext uri="{FF2B5EF4-FFF2-40B4-BE49-F238E27FC236}">
                <a16:creationId xmlns:a16="http://schemas.microsoft.com/office/drawing/2014/main" id="{7559DDBF-A196-519D-A578-B94703CA4A5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20000" contrast="40000"/>
                    </a14:imgEffect>
                  </a14:imgLayer>
                </a14:imgProps>
              </a:ext>
              <a:ext uri="{28A0092B-C50C-407E-A947-70E740481C1C}">
                <a14:useLocalDpi xmlns:a14="http://schemas.microsoft.com/office/drawing/2010/main" val="0"/>
              </a:ext>
            </a:extLst>
          </a:blip>
          <a:srcRect l="14525" r="27668" b="2372"/>
          <a:stretch/>
        </p:blipFill>
        <p:spPr bwMode="auto">
          <a:xfrm>
            <a:off x="6927273" y="1013807"/>
            <a:ext cx="5084619" cy="483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35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7EA7C-8D76-81A1-3F58-28FAC2DE881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4204B0B-B9FA-942A-A3CB-77E610C575C0}"/>
              </a:ext>
            </a:extLst>
          </p:cNvPr>
          <p:cNvSpPr>
            <a:spLocks noGrp="1"/>
          </p:cNvSpPr>
          <p:nvPr>
            <p:ph type="title"/>
          </p:nvPr>
        </p:nvSpPr>
        <p:spPr>
          <a:xfrm>
            <a:off x="609600" y="524219"/>
            <a:ext cx="10972800" cy="1371600"/>
          </a:xfrm>
        </p:spPr>
        <p:txBody>
          <a:bodyPr/>
          <a:lstStyle/>
          <a:p>
            <a:pPr algn="l"/>
            <a:br>
              <a:rPr lang="de-DE" dirty="0"/>
            </a:br>
            <a:r>
              <a:rPr lang="de-DE" dirty="0"/>
              <a:t>Mit Christus begraben!</a:t>
            </a:r>
            <a:br>
              <a:rPr lang="de-DE" dirty="0"/>
            </a:br>
            <a:endParaRPr lang="de-DE" dirty="0"/>
          </a:p>
        </p:txBody>
      </p:sp>
      <p:sp>
        <p:nvSpPr>
          <p:cNvPr id="3" name="Inhaltsplatzhalter 2">
            <a:extLst>
              <a:ext uri="{FF2B5EF4-FFF2-40B4-BE49-F238E27FC236}">
                <a16:creationId xmlns:a16="http://schemas.microsoft.com/office/drawing/2014/main" id="{1DECCB8F-A962-F934-E185-440FFCBA9F52}"/>
              </a:ext>
            </a:extLst>
          </p:cNvPr>
          <p:cNvSpPr>
            <a:spLocks noGrp="1"/>
          </p:cNvSpPr>
          <p:nvPr>
            <p:ph sz="half" idx="1"/>
          </p:nvPr>
        </p:nvSpPr>
        <p:spPr/>
        <p:txBody>
          <a:bodyPr>
            <a:normAutofit/>
          </a:bodyPr>
          <a:lstStyle/>
          <a:p>
            <a:pPr marL="0" indent="0">
              <a:buNone/>
            </a:pPr>
            <a:r>
              <a:rPr lang="de-DE" altLang="de-DE" sz="2400" i="1" dirty="0"/>
              <a:t>„Durch die Taufe sind wir mit Christus gestorben und sind daher auch mit ihm begraben worden.“</a:t>
            </a:r>
            <a:r>
              <a:rPr lang="de-DE" altLang="de-DE" sz="2400" dirty="0"/>
              <a:t>			</a:t>
            </a:r>
            <a:r>
              <a:rPr lang="de-DE" altLang="de-DE" sz="2000" dirty="0"/>
              <a:t>								</a:t>
            </a:r>
            <a:r>
              <a:rPr lang="de-DE" altLang="de-DE" sz="1800" dirty="0"/>
              <a:t>(Römer 6,4 a)</a:t>
            </a:r>
            <a:r>
              <a:rPr lang="de-DE" altLang="de-DE" sz="1600" dirty="0"/>
              <a:t> </a:t>
            </a:r>
            <a:endParaRPr lang="de-DE" altLang="de-DE" sz="1800" dirty="0"/>
          </a:p>
        </p:txBody>
      </p:sp>
      <p:sp>
        <p:nvSpPr>
          <p:cNvPr id="6" name="Inhaltsplatzhalter 5">
            <a:extLst>
              <a:ext uri="{FF2B5EF4-FFF2-40B4-BE49-F238E27FC236}">
                <a16:creationId xmlns:a16="http://schemas.microsoft.com/office/drawing/2014/main" id="{56C25D4A-5E59-AD4E-2E4D-3BD4A224CAA7}"/>
              </a:ext>
            </a:extLst>
          </p:cNvPr>
          <p:cNvSpPr>
            <a:spLocks noGrp="1"/>
          </p:cNvSpPr>
          <p:nvPr>
            <p:ph sz="half" idx="2"/>
          </p:nvPr>
        </p:nvSpPr>
        <p:spPr>
          <a:xfrm>
            <a:off x="7536872" y="1981200"/>
            <a:ext cx="4045527" cy="4114800"/>
          </a:xfrm>
        </p:spPr>
        <p:txBody>
          <a:bodyPr/>
          <a:lstStyle/>
          <a:p>
            <a:endParaRPr lang="de-DE" dirty="0"/>
          </a:p>
        </p:txBody>
      </p:sp>
      <p:pic>
        <p:nvPicPr>
          <p:cNvPr id="5" name="Picture 4" descr="Die Taufe - Was ist das?">
            <a:extLst>
              <a:ext uri="{FF2B5EF4-FFF2-40B4-BE49-F238E27FC236}">
                <a16:creationId xmlns:a16="http://schemas.microsoft.com/office/drawing/2014/main" id="{CD736189-564D-78C6-871B-5EEF9F927A5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20000" contrast="40000"/>
                    </a14:imgEffect>
                  </a14:imgLayer>
                </a14:imgProps>
              </a:ext>
              <a:ext uri="{28A0092B-C50C-407E-A947-70E740481C1C}">
                <a14:useLocalDpi xmlns:a14="http://schemas.microsoft.com/office/drawing/2010/main" val="0"/>
              </a:ext>
            </a:extLst>
          </a:blip>
          <a:srcRect l="14525" r="27668" b="2372"/>
          <a:stretch/>
        </p:blipFill>
        <p:spPr bwMode="auto">
          <a:xfrm>
            <a:off x="6927273" y="1013807"/>
            <a:ext cx="5084619" cy="483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04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ie Taufe - Was ist das?">
            <a:extLst>
              <a:ext uri="{FF2B5EF4-FFF2-40B4-BE49-F238E27FC236}">
                <a16:creationId xmlns:a16="http://schemas.microsoft.com/office/drawing/2014/main" id="{3526A6B8-3BC8-D8B9-F3C0-AB0C79FA6ED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20000" contrast="40000"/>
                    </a14:imgEffect>
                  </a14:imgLayer>
                </a14:imgProps>
              </a:ext>
              <a:ext uri="{28A0092B-C50C-407E-A947-70E740481C1C}">
                <a14:useLocalDpi xmlns:a14="http://schemas.microsoft.com/office/drawing/2010/main" val="0"/>
              </a:ext>
            </a:extLst>
          </a:blip>
          <a:srcRect l="14525" r="27668" b="2372"/>
          <a:stretch/>
        </p:blipFill>
        <p:spPr bwMode="auto">
          <a:xfrm>
            <a:off x="7194013" y="1013807"/>
            <a:ext cx="4817879" cy="5115557"/>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a:extLst>
              <a:ext uri="{FF2B5EF4-FFF2-40B4-BE49-F238E27FC236}">
                <a16:creationId xmlns:a16="http://schemas.microsoft.com/office/drawing/2014/main" id="{27E5BFB2-EEAC-BBC4-31D5-4548EF2E279E}"/>
              </a:ext>
            </a:extLst>
          </p:cNvPr>
          <p:cNvSpPr>
            <a:spLocks noGrp="1"/>
          </p:cNvSpPr>
          <p:nvPr>
            <p:ph type="title"/>
          </p:nvPr>
        </p:nvSpPr>
        <p:spPr/>
        <p:txBody>
          <a:bodyPr/>
          <a:lstStyle/>
          <a:p>
            <a:pPr algn="l"/>
            <a:br>
              <a:rPr lang="de-DE" dirty="0"/>
            </a:br>
            <a:r>
              <a:rPr lang="de-DE" dirty="0"/>
              <a:t>Mit Christus auferstanden!</a:t>
            </a:r>
            <a:br>
              <a:rPr lang="de-DE" dirty="0"/>
            </a:br>
            <a:endParaRPr lang="de-DE" dirty="0"/>
          </a:p>
        </p:txBody>
      </p:sp>
      <p:sp>
        <p:nvSpPr>
          <p:cNvPr id="3" name="Inhaltsplatzhalter 2">
            <a:extLst>
              <a:ext uri="{FF2B5EF4-FFF2-40B4-BE49-F238E27FC236}">
                <a16:creationId xmlns:a16="http://schemas.microsoft.com/office/drawing/2014/main" id="{4132A00B-5B37-C860-ECF5-51D6533C678B}"/>
              </a:ext>
            </a:extLst>
          </p:cNvPr>
          <p:cNvSpPr>
            <a:spLocks noGrp="1"/>
          </p:cNvSpPr>
          <p:nvPr>
            <p:ph sz="half" idx="1"/>
          </p:nvPr>
        </p:nvSpPr>
        <p:spPr/>
        <p:txBody>
          <a:bodyPr>
            <a:normAutofit/>
          </a:bodyPr>
          <a:lstStyle/>
          <a:p>
            <a:pPr marL="0" indent="0">
              <a:buNone/>
            </a:pPr>
            <a:r>
              <a:rPr lang="de-DE" altLang="de-DE" sz="2400" i="1" dirty="0"/>
              <a:t>Weil nun aber Christus durch die unvergleichlich herrliche Macht des Vaters von den Toten auferstanden ist, ist auch unser Leben neu geworden, und das bedeutet: Wir sollen jetzt ein neues Leben führen.“  </a:t>
            </a:r>
            <a:r>
              <a:rPr lang="de-DE" altLang="de-DE" sz="2400" dirty="0"/>
              <a:t>          </a:t>
            </a:r>
          </a:p>
          <a:p>
            <a:pPr marL="914400" lvl="2" indent="0">
              <a:buNone/>
            </a:pPr>
            <a:r>
              <a:rPr lang="de-DE" dirty="0"/>
              <a:t>		     (Römer 6,4 b)</a:t>
            </a:r>
          </a:p>
        </p:txBody>
      </p:sp>
      <p:sp>
        <p:nvSpPr>
          <p:cNvPr id="8" name="Inhaltsplatzhalter 7">
            <a:extLst>
              <a:ext uri="{FF2B5EF4-FFF2-40B4-BE49-F238E27FC236}">
                <a16:creationId xmlns:a16="http://schemas.microsoft.com/office/drawing/2014/main" id="{4FAF6D45-08AA-0DE4-BA4B-760438EED8FC}"/>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377910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E89CA-AEBE-7B91-42B6-5AAC5AD29D14}"/>
            </a:ext>
          </a:extLst>
        </p:cNvPr>
        <p:cNvGrpSpPr/>
        <p:nvPr/>
      </p:nvGrpSpPr>
      <p:grpSpPr>
        <a:xfrm>
          <a:off x="0" y="0"/>
          <a:ext cx="0" cy="0"/>
          <a:chOff x="0" y="0"/>
          <a:chExt cx="0" cy="0"/>
        </a:xfrm>
      </p:grpSpPr>
      <p:pic>
        <p:nvPicPr>
          <p:cNvPr id="6" name="Picture 4" descr="Die Taufe - Was ist das?">
            <a:extLst>
              <a:ext uri="{FF2B5EF4-FFF2-40B4-BE49-F238E27FC236}">
                <a16:creationId xmlns:a16="http://schemas.microsoft.com/office/drawing/2014/main" id="{A4C860D4-CECD-D39F-A5B2-27C35B4BE5B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20000" contrast="40000"/>
                    </a14:imgEffect>
                  </a14:imgLayer>
                </a14:imgProps>
              </a:ext>
              <a:ext uri="{28A0092B-C50C-407E-A947-70E740481C1C}">
                <a14:useLocalDpi xmlns:a14="http://schemas.microsoft.com/office/drawing/2010/main" val="0"/>
              </a:ext>
            </a:extLst>
          </a:blip>
          <a:srcRect l="14525" r="27668" b="2372"/>
          <a:stretch/>
        </p:blipFill>
        <p:spPr bwMode="auto">
          <a:xfrm>
            <a:off x="7194013" y="1013807"/>
            <a:ext cx="4817879" cy="5115557"/>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a:extLst>
              <a:ext uri="{FF2B5EF4-FFF2-40B4-BE49-F238E27FC236}">
                <a16:creationId xmlns:a16="http://schemas.microsoft.com/office/drawing/2014/main" id="{DEF7C4D2-32B2-70C2-7D8D-0A07314D41DC}"/>
              </a:ext>
            </a:extLst>
          </p:cNvPr>
          <p:cNvSpPr>
            <a:spLocks noGrp="1"/>
          </p:cNvSpPr>
          <p:nvPr>
            <p:ph type="title"/>
          </p:nvPr>
        </p:nvSpPr>
        <p:spPr/>
        <p:txBody>
          <a:bodyPr/>
          <a:lstStyle/>
          <a:p>
            <a:pPr algn="l"/>
            <a:br>
              <a:rPr lang="de-DE" dirty="0"/>
            </a:br>
            <a:r>
              <a:rPr lang="de-DE" dirty="0"/>
              <a:t>Mit Christus auferstanden!</a:t>
            </a:r>
            <a:br>
              <a:rPr lang="de-DE" dirty="0"/>
            </a:br>
            <a:endParaRPr lang="de-DE" dirty="0"/>
          </a:p>
        </p:txBody>
      </p:sp>
      <p:sp>
        <p:nvSpPr>
          <p:cNvPr id="3" name="Inhaltsplatzhalter 2">
            <a:extLst>
              <a:ext uri="{FF2B5EF4-FFF2-40B4-BE49-F238E27FC236}">
                <a16:creationId xmlns:a16="http://schemas.microsoft.com/office/drawing/2014/main" id="{90E3BD71-057D-82BF-A641-91E418325AA0}"/>
              </a:ext>
            </a:extLst>
          </p:cNvPr>
          <p:cNvSpPr>
            <a:spLocks noGrp="1"/>
          </p:cNvSpPr>
          <p:nvPr>
            <p:ph sz="half" idx="1"/>
          </p:nvPr>
        </p:nvSpPr>
        <p:spPr/>
        <p:txBody>
          <a:bodyPr>
            <a:normAutofit/>
          </a:bodyPr>
          <a:lstStyle/>
          <a:p>
            <a:pPr marL="0" indent="0">
              <a:buNone/>
            </a:pPr>
            <a:r>
              <a:rPr lang="de-DE" altLang="de-DE" sz="2400" i="1" dirty="0"/>
              <a:t>Weil nun aber Christus durch die unvergleichlich herrliche Macht des Vaters von den Toten auferstanden ist, ist auch unser Leben neu geworden, und das bedeutet: Wir sollen jetzt ein neues Leben führen.“  </a:t>
            </a:r>
            <a:r>
              <a:rPr lang="de-DE" altLang="de-DE" sz="2400" dirty="0"/>
              <a:t>          </a:t>
            </a:r>
          </a:p>
          <a:p>
            <a:pPr marL="914400" lvl="2" indent="0">
              <a:buNone/>
            </a:pPr>
            <a:r>
              <a:rPr lang="de-DE" dirty="0"/>
              <a:t>		     (Römer 6,4 b)</a:t>
            </a:r>
          </a:p>
        </p:txBody>
      </p:sp>
      <p:sp>
        <p:nvSpPr>
          <p:cNvPr id="8" name="Inhaltsplatzhalter 7">
            <a:extLst>
              <a:ext uri="{FF2B5EF4-FFF2-40B4-BE49-F238E27FC236}">
                <a16:creationId xmlns:a16="http://schemas.microsoft.com/office/drawing/2014/main" id="{750A635B-A8B7-8553-615C-4AA17194A9C3}"/>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409654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e Taufe - Was ist das?">
            <a:extLst>
              <a:ext uri="{FF2B5EF4-FFF2-40B4-BE49-F238E27FC236}">
                <a16:creationId xmlns:a16="http://schemas.microsoft.com/office/drawing/2014/main" id="{B429DF99-05CA-1639-1CCC-1721DD1F625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20000" contrast="40000"/>
                    </a14:imgEffect>
                  </a14:imgLayer>
                </a14:imgProps>
              </a:ext>
              <a:ext uri="{28A0092B-C50C-407E-A947-70E740481C1C}">
                <a14:useLocalDpi xmlns:a14="http://schemas.microsoft.com/office/drawing/2010/main" val="0"/>
              </a:ext>
            </a:extLst>
          </a:blip>
          <a:srcRect l="14525" r="27668" b="2372"/>
          <a:stretch/>
        </p:blipFill>
        <p:spPr bwMode="auto">
          <a:xfrm>
            <a:off x="6927273" y="1013807"/>
            <a:ext cx="5084619" cy="483038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52B7D91-BC39-32C0-504C-EF5A76D987AF}"/>
              </a:ext>
            </a:extLst>
          </p:cNvPr>
          <p:cNvSpPr>
            <a:spLocks noGrp="1"/>
          </p:cNvSpPr>
          <p:nvPr>
            <p:ph type="title"/>
          </p:nvPr>
        </p:nvSpPr>
        <p:spPr>
          <a:xfrm>
            <a:off x="609600" y="609600"/>
            <a:ext cx="10972800" cy="1371600"/>
          </a:xfrm>
        </p:spPr>
        <p:txBody>
          <a:bodyPr/>
          <a:lstStyle/>
          <a:p>
            <a:pPr algn="l"/>
            <a:br>
              <a:rPr lang="de-DE" dirty="0"/>
            </a:br>
            <a:r>
              <a:rPr lang="de-DE" dirty="0">
                <a:solidFill>
                  <a:srgbClr val="FFFF99"/>
                </a:solidFill>
              </a:rPr>
              <a:t>Mein Leben gehört Jesus Christus</a:t>
            </a:r>
            <a:br>
              <a:rPr lang="de-DE" dirty="0"/>
            </a:br>
            <a:endParaRPr lang="de-DE" dirty="0"/>
          </a:p>
        </p:txBody>
      </p:sp>
      <p:sp>
        <p:nvSpPr>
          <p:cNvPr id="5" name="Inhaltsplatzhalter 4">
            <a:extLst>
              <a:ext uri="{FF2B5EF4-FFF2-40B4-BE49-F238E27FC236}">
                <a16:creationId xmlns:a16="http://schemas.microsoft.com/office/drawing/2014/main" id="{AC5E49B3-75C6-F000-651B-AF04D2FF6108}"/>
              </a:ext>
            </a:extLst>
          </p:cNvPr>
          <p:cNvSpPr>
            <a:spLocks noGrp="1"/>
          </p:cNvSpPr>
          <p:nvPr>
            <p:ph sz="half" idx="1"/>
          </p:nvPr>
        </p:nvSpPr>
        <p:spPr/>
        <p:txBody>
          <a:bodyPr/>
          <a:lstStyle/>
          <a:p>
            <a:pPr marL="0" indent="0">
              <a:buNone/>
            </a:pPr>
            <a:r>
              <a:rPr lang="de-DE" sz="2400" i="1" dirty="0"/>
              <a:t>„Nicht mehr ich bin es, der lebt, nein, Christus lebt in mir. Und solange ich noch dieses irdische Leben habe, lebe ich im Glauben an den Sohn Gottes, der mir seine Liebe erwiesen und sich selbst für mich hingegeben hat.“</a:t>
            </a:r>
          </a:p>
          <a:p>
            <a:pPr marL="914400" lvl="2" indent="0">
              <a:buNone/>
            </a:pPr>
            <a:r>
              <a:rPr lang="de-DE" dirty="0"/>
              <a:t>		     (Galater 2,20)</a:t>
            </a:r>
          </a:p>
        </p:txBody>
      </p:sp>
      <p:sp>
        <p:nvSpPr>
          <p:cNvPr id="6" name="Inhaltsplatzhalter 5">
            <a:extLst>
              <a:ext uri="{FF2B5EF4-FFF2-40B4-BE49-F238E27FC236}">
                <a16:creationId xmlns:a16="http://schemas.microsoft.com/office/drawing/2014/main" id="{60DF2808-7A19-F3AE-60A6-5867D74639F9}"/>
              </a:ext>
            </a:extLst>
          </p:cNvPr>
          <p:cNvSpPr>
            <a:spLocks noGrp="1"/>
          </p:cNvSpPr>
          <p:nvPr>
            <p:ph sz="half" idx="2"/>
          </p:nvPr>
        </p:nvSpPr>
        <p:spPr>
          <a:xfrm>
            <a:off x="7647708" y="1981200"/>
            <a:ext cx="3934691" cy="4114800"/>
          </a:xfrm>
        </p:spPr>
        <p:txBody>
          <a:bodyPr/>
          <a:lstStyle/>
          <a:p>
            <a:endParaRPr lang="de-DE" dirty="0"/>
          </a:p>
        </p:txBody>
      </p:sp>
    </p:spTree>
    <p:extLst>
      <p:ext uri="{BB962C8B-B14F-4D97-AF65-F5344CB8AC3E}">
        <p14:creationId xmlns:p14="http://schemas.microsoft.com/office/powerpoint/2010/main" val="310483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0AA2DD-D8E1-FEE7-7B0E-5CB8C7DF92D9}"/>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8632A156-1D11-31CD-425B-71EC6B38DC29}"/>
              </a:ext>
            </a:extLst>
          </p:cNvPr>
          <p:cNvSpPr>
            <a:spLocks noGrp="1"/>
          </p:cNvSpPr>
          <p:nvPr>
            <p:ph sz="half" idx="1"/>
          </p:nvPr>
        </p:nvSpPr>
        <p:spPr>
          <a:xfrm>
            <a:off x="609599" y="1981200"/>
            <a:ext cx="6165273" cy="4114800"/>
          </a:xfrm>
        </p:spPr>
        <p:txBody>
          <a:bodyPr/>
          <a:lstStyle/>
          <a:p>
            <a:pPr marL="0" indent="0">
              <a:buNone/>
            </a:pPr>
            <a:endParaRPr lang="de-DE" sz="1200" dirty="0"/>
          </a:p>
          <a:p>
            <a:pPr marL="0" indent="0" algn="ctr">
              <a:buNone/>
            </a:pPr>
            <a:r>
              <a:rPr lang="de-DE" sz="3600" dirty="0">
                <a:solidFill>
                  <a:srgbClr val="FFFFCC"/>
                </a:solidFill>
              </a:rPr>
              <a:t>Wer an Jesus Christus glaubt, der hat das ewige Leben!</a:t>
            </a:r>
          </a:p>
        </p:txBody>
      </p:sp>
      <p:sp>
        <p:nvSpPr>
          <p:cNvPr id="10" name="Inhaltsplatzhalter 9">
            <a:extLst>
              <a:ext uri="{FF2B5EF4-FFF2-40B4-BE49-F238E27FC236}">
                <a16:creationId xmlns:a16="http://schemas.microsoft.com/office/drawing/2014/main" id="{4D3B5C18-ADE8-B734-31C3-37B197ECD0E9}"/>
              </a:ext>
            </a:extLst>
          </p:cNvPr>
          <p:cNvSpPr>
            <a:spLocks noGrp="1"/>
          </p:cNvSpPr>
          <p:nvPr>
            <p:ph sz="half" idx="2"/>
          </p:nvPr>
        </p:nvSpPr>
        <p:spPr>
          <a:xfrm>
            <a:off x="7467600" y="1981200"/>
            <a:ext cx="4114800" cy="4114800"/>
          </a:xfrm>
        </p:spPr>
        <p:txBody>
          <a:bodyPr/>
          <a:lstStyle/>
          <a:p>
            <a:endParaRPr lang="de-DE" dirty="0"/>
          </a:p>
        </p:txBody>
      </p:sp>
      <p:pic>
        <p:nvPicPr>
          <p:cNvPr id="11" name="Picture 4" descr="Die Taufe - Was ist das?">
            <a:extLst>
              <a:ext uri="{FF2B5EF4-FFF2-40B4-BE49-F238E27FC236}">
                <a16:creationId xmlns:a16="http://schemas.microsoft.com/office/drawing/2014/main" id="{4CA3CBD8-1EA4-5722-3B74-32BAEE94AD4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58000"/>
                    </a14:imgEffect>
                    <a14:imgEffect>
                      <a14:brightnessContrast bright="-20000" contrast="40000"/>
                    </a14:imgEffect>
                  </a14:imgLayer>
                </a14:imgProps>
              </a:ext>
              <a:ext uri="{28A0092B-C50C-407E-A947-70E740481C1C}">
                <a14:useLocalDpi xmlns:a14="http://schemas.microsoft.com/office/drawing/2010/main" val="0"/>
              </a:ext>
            </a:extLst>
          </a:blip>
          <a:srcRect l="14525" r="27668" b="2372"/>
          <a:stretch/>
        </p:blipFill>
        <p:spPr bwMode="auto">
          <a:xfrm>
            <a:off x="6927273" y="1013807"/>
            <a:ext cx="5084619" cy="483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16798"/>
      </p:ext>
    </p:extLst>
  </p:cSld>
  <p:clrMapOvr>
    <a:masterClrMapping/>
  </p:clrMapOvr>
</p:sld>
</file>

<file path=ppt/theme/theme1.xml><?xml version="1.0" encoding="utf-8"?>
<a:theme xmlns:a="http://schemas.openxmlformats.org/drawingml/2006/main" name="Gewebe">
  <a:themeElements>
    <a:clrScheme name="Gewebe 9">
      <a:dk1>
        <a:srgbClr val="000000"/>
      </a:dk1>
      <a:lt1>
        <a:srgbClr val="FFFFFF"/>
      </a:lt1>
      <a:dk2>
        <a:srgbClr val="000000"/>
      </a:dk2>
      <a:lt2>
        <a:srgbClr val="F8F8F8"/>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fontScheme name="Gewebe">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Geweb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Geweb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Geweb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Geweb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Geweb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Geweb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Geweb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Gewebe 9">
        <a:dk1>
          <a:srgbClr val="000000"/>
        </a:dk1>
        <a:lt1>
          <a:srgbClr val="FFFFFF"/>
        </a:lt1>
        <a:dk2>
          <a:srgbClr val="000000"/>
        </a:dk2>
        <a:lt2>
          <a:srgbClr val="F8F8F8"/>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Gewebe 10">
        <a:dk1>
          <a:srgbClr val="663300"/>
        </a:dk1>
        <a:lt1>
          <a:srgbClr val="C0C0C0"/>
        </a:lt1>
        <a:dk2>
          <a:srgbClr val="000099"/>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
      <a:clrScheme name="Gewebe 11">
        <a:dk1>
          <a:srgbClr val="663300"/>
        </a:dk1>
        <a:lt1>
          <a:srgbClr val="3333FF"/>
        </a:lt1>
        <a:dk2>
          <a:srgbClr val="000099"/>
        </a:dk2>
        <a:lt2>
          <a:srgbClr val="292929"/>
        </a:lt2>
        <a:accent1>
          <a:srgbClr val="AE6A58"/>
        </a:accent1>
        <a:accent2>
          <a:srgbClr val="A18461"/>
        </a:accent2>
        <a:accent3>
          <a:srgbClr val="ADADFF"/>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
      <a:clrScheme name="Gewebe 12">
        <a:dk1>
          <a:srgbClr val="663300"/>
        </a:dk1>
        <a:lt1>
          <a:srgbClr val="C0C0C0"/>
        </a:lt1>
        <a:dk2>
          <a:srgbClr val="0000FF"/>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
      <a:clrScheme name="Gewebe 13">
        <a:dk1>
          <a:srgbClr val="663300"/>
        </a:dk1>
        <a:lt1>
          <a:srgbClr val="C0C0C0"/>
        </a:lt1>
        <a:dk2>
          <a:srgbClr val="990000"/>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
      <a:clrScheme name="Gewebe 14">
        <a:dk1>
          <a:srgbClr val="000000"/>
        </a:dk1>
        <a:lt1>
          <a:srgbClr val="FFFFFF"/>
        </a:lt1>
        <a:dk2>
          <a:srgbClr val="000099"/>
        </a:dk2>
        <a:lt2>
          <a:srgbClr val="F8F8F8"/>
        </a:lt2>
        <a:accent1>
          <a:srgbClr val="336699"/>
        </a:accent1>
        <a:accent2>
          <a:srgbClr val="5F5F5F"/>
        </a:accent2>
        <a:accent3>
          <a:srgbClr val="AAAAC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Gewebe 15">
        <a:dk1>
          <a:srgbClr val="000000"/>
        </a:dk1>
        <a:lt1>
          <a:srgbClr val="FFFFFF"/>
        </a:lt1>
        <a:dk2>
          <a:srgbClr val="000066"/>
        </a:dk2>
        <a:lt2>
          <a:srgbClr val="F8F8F8"/>
        </a:lt2>
        <a:accent1>
          <a:srgbClr val="336699"/>
        </a:accent1>
        <a:accent2>
          <a:srgbClr val="5F5F5F"/>
        </a:accent2>
        <a:accent3>
          <a:srgbClr val="AAAAB8"/>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Gewebe 16">
        <a:dk1>
          <a:srgbClr val="000000"/>
        </a:dk1>
        <a:lt1>
          <a:srgbClr val="FFFFFF"/>
        </a:lt1>
        <a:dk2>
          <a:srgbClr val="000058"/>
        </a:dk2>
        <a:lt2>
          <a:srgbClr val="F8F8F8"/>
        </a:lt2>
        <a:accent1>
          <a:srgbClr val="336699"/>
        </a:accent1>
        <a:accent2>
          <a:srgbClr val="5F5F5F"/>
        </a:accent2>
        <a:accent3>
          <a:srgbClr val="AAAAB4"/>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Breitbild</PresentationFormat>
  <Paragraphs>25</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Aptos</vt:lpstr>
      <vt:lpstr>Arial</vt:lpstr>
      <vt:lpstr>Kristen ITC</vt:lpstr>
      <vt:lpstr>Tahoma</vt:lpstr>
      <vt:lpstr>Wingdings</vt:lpstr>
      <vt:lpstr>Gewebe</vt:lpstr>
      <vt:lpstr>  Taufe -  Ein Fest des Lebens!   </vt:lpstr>
      <vt:lpstr>PowerPoint-Präsentation</vt:lpstr>
      <vt:lpstr>PowerPoint-Präsentation</vt:lpstr>
      <vt:lpstr>PowerPoint-Präsentation</vt:lpstr>
      <vt:lpstr> Mit Christus begraben! </vt:lpstr>
      <vt:lpstr> Mit Christus auferstanden! </vt:lpstr>
      <vt:lpstr> Mit Christus auferstanden! </vt:lpstr>
      <vt:lpstr> Mein Leben gehört Jesus Christus </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 ist vollbracht! </dc:title>
  <dc:creator>Markus</dc:creator>
  <cp:lastModifiedBy>Markus</cp:lastModifiedBy>
  <cp:revision>78</cp:revision>
  <dcterms:created xsi:type="dcterms:W3CDTF">2024-03-27T18:41:41Z</dcterms:created>
  <dcterms:modified xsi:type="dcterms:W3CDTF">2025-04-12T17:42:14Z</dcterms:modified>
</cp:coreProperties>
</file>